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18C55-1612-434C-876D-BEEC70715242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7E7AE-9603-4468-9E7F-E2C59FF8D6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disrespecting others creates barriers against effective communication.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complete assignments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disrespecting others creates barriers against effective communication.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complete assignments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not doing your work robs you of the practice required to learn a new skill.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disrespecting others creates barriers against effective communication.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complete assignments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not doing your work robs you of the practice required to learn a new skill.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hand in assignments when I ask for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disrespecting others creates barriers against effective communication.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complete assignments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not doing your work robs you of the practice required to learn a new skill.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hand in assignments when I ask for them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not handing in work makes it impossible to achieve desirable grades.</a:t>
            </a:r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ask for further instruction or clarification if they need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ask for further instruction or clarification if they need it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failure to ask for help leaves students confused and frustrated.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ask for further instruction or clarification if they need it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failure to ask for help leaves students confused and frustrated.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help each other to uphold these expectations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ask for further instruction or clarification if they need it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failure to ask for help leaves students confused and frustrated.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help each other to uphold these expectations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we are a class, and a class is a community. A community that chooses to work together is healthy and dynamic, and provides an excellent environment for learning and growth.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endParaRPr lang="en-US" sz="28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missing classes makes it more difficult to achieve and maintain desirable grades.</a:t>
            </a:r>
            <a:r>
              <a:rPr lang="en-CA" sz="2800" dirty="0" smtClean="0">
                <a:latin typeface="Century" pitchFamily="18" charset="0"/>
              </a:rPr>
              <a:t> </a:t>
            </a:r>
            <a:endParaRPr lang="en-US" sz="28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missing classes makes it more difficult to achieve and maintain desirable grades.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bring pens, pencils, paper and textbooks to every class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endParaRPr lang="en-US" sz="2800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missing classes makes it more difficult to achieve and maintain desirable grades.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bring pens, pencils, paper and textbooks to every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coming unprepared makes it more difficult to remember and act on the topics covered in class.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missing classes makes it more difficult to achieve and maintain desirable grades.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bring pens, pencils, paper and textbooks to every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coming unprepared makes it more difficult to remember and act on the topics covered in class.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recognize that the purpose of schooling is education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attend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missing classes makes it more difficult to achieve and maintain desirable grades.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bring pens, pencils, paper and textbooks to every class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coming unprepared makes it more difficult to remember and act on the topics covered in class.</a:t>
            </a:r>
            <a:endParaRPr lang="en-CA" sz="2800" dirty="0" smtClean="0">
              <a:latin typeface="Century" pitchFamily="18" charset="0"/>
            </a:endParaRPr>
          </a:p>
          <a:p>
            <a:endParaRPr lang="en-CA" sz="2800" dirty="0" smtClean="0">
              <a:latin typeface="Century" pitchFamily="18" charset="0"/>
            </a:endParaRPr>
          </a:p>
          <a:p>
            <a:r>
              <a:rPr lang="en-CA" sz="2800" dirty="0" smtClean="0">
                <a:latin typeface="Century" pitchFamily="18" charset="0"/>
              </a:rPr>
              <a:t>I expect that students will recognize that the purpose of schooling is education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not knowing why you are here leads to apathy, boredom,           and distress.</a:t>
            </a:r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>
                <a:latin typeface="Century" pitchFamily="18" charset="0"/>
              </a:rPr>
              <a:t>What Mr. Norris Expects</a:t>
            </a:r>
            <a:endParaRPr lang="en-US" sz="4000" b="1" dirty="0">
              <a:latin typeface="Century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928670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>
                <a:latin typeface="Century" pitchFamily="18" charset="0"/>
              </a:rPr>
              <a:t>I expect that students will extend respect to one another, and to me as well </a:t>
            </a:r>
            <a:r>
              <a:rPr lang="en-CA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because disrespecting others creates barriers against effective communication.</a:t>
            </a:r>
            <a:r>
              <a:rPr lang="en-CA" sz="2800" dirty="0" smtClean="0">
                <a:latin typeface="Century" pitchFamily="18" charset="0"/>
              </a:rPr>
              <a:t> </a:t>
            </a:r>
          </a:p>
          <a:p>
            <a:endParaRPr lang="en-CA" sz="2800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771</Words>
  <Application>Microsoft Office PowerPoint</Application>
  <PresentationFormat>On-screen Show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Louis Riel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Roy Norris</dc:creator>
  <cp:lastModifiedBy>Roy Norris</cp:lastModifiedBy>
  <cp:revision>12</cp:revision>
  <dcterms:created xsi:type="dcterms:W3CDTF">2010-02-03T19:07:36Z</dcterms:created>
  <dcterms:modified xsi:type="dcterms:W3CDTF">2010-02-03T21:17:09Z</dcterms:modified>
</cp:coreProperties>
</file>